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5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12.tiff>
</file>

<file path=ppt/media/image13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92A9C-D269-2F4B-A02B-8B6F71A45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BEE41-1966-DE4C-8446-3EAC10B13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8EBC8-A760-A742-80C0-86CC7F21A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A69E0-3DC0-7444-9C30-D9595C51D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0996C-4E30-A54E-81F2-4E8B0F155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37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4ECE3-73F9-BE49-B97C-CB3D653DF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12E1FF-E0B4-D349-B9F8-4041061004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882F9-583B-574C-B617-2F49CB642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F7A3A-AF64-1443-84CB-F012A06D7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A082B-112A-074E-BA29-F38CC0009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05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300627-288D-674F-98DE-FF4B6D27A1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152D13-BC24-4B4C-82C1-48DA6ABE94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38C59-3D55-654A-B7A0-6A58A0F3F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02705-ED3C-7548-B43F-31CCA72E8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7A49F-6732-7B47-AD18-7AFF82B9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674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1C33F-E58F-9B41-9F68-969C5D5E4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CB1B7-A672-8241-A42E-E4269EB5B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BD3AE-F07A-AE43-BDF3-5F930A36F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11700-58C9-6745-BF37-72D406F5D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892EB-E489-B44C-A50D-7925C41E5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162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571B7-482A-024B-91C4-8913197C7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3639D-6177-3B4D-8DB2-CC5857CF5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627F6-49CB-6248-846D-F6CD1E359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1F226-BE0F-1447-AE7A-78898B548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4A415-E431-F140-9A60-2AA7A84FD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86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C6385-94D6-E442-BF6F-71B607606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E1FE7-4E45-7345-AD5D-12185D89A2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EB727B-2641-A547-9D09-4C75E059CD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18C79-85A9-104F-938C-71D3BD1E5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07A1B6-1CE7-C74F-AC57-48296530F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62076-29F9-D741-9387-05ADCA8B3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20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D9557-05F8-D34A-84B5-1ED066B59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EB257-ADD4-7C4C-94F1-B712E911E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B583A0-7118-034A-B1C3-74A88291F7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A8A7F5-C5EA-2740-888C-682A07EB55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030E5C-FF73-EF4E-B128-1237A438AA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5E0124-E2D2-514A-8DE4-E3720092A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947F59-4CB7-9B42-9576-7AB59DA4B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AE155-F747-D644-B58D-C9CB33118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689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16042-3350-364F-A4C6-918BBEE87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268932-B31D-394F-936B-C5941DED6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A14919-C6CA-1F4A-811A-2D7E1F895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EACA2B-98AE-8443-87C4-2F5FD4558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729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4E91CA-A665-BA43-A735-924CFC943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D1B1FD-7B39-C24F-A388-5B26EE9B0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BA1207-E3FC-5747-87AC-F81508FA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15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F549C-084B-EF4D-A78D-389D8DE14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225E-EA33-C448-9BED-A42A1120E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FA809D-08D7-734C-AC2A-DDFDE84B9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26141-46BE-DD43-B297-A3D8EAE55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97CD2-4A0A-DF4F-B73C-D58AF702E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E8AEA3-E53E-7E4D-B9CF-D3A823720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634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67E7-928E-5941-B02F-832A78B27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08747E-5A15-4642-94AF-2A07E28503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4BCDF-35F5-F24A-B6E0-CCBC2674A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15CDF-4F8D-A144-9639-FE027F3C0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050B5-5CEB-B640-86B1-77896C67D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F24C2-2CD5-F440-A276-DE12C48F0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07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F25F4D-EE80-9C48-B810-FA1B8008F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6BE51F-2FB3-8F4F-9AA9-0054B7DE91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4BC1F-5ACC-F447-9A90-86896963FF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4964A-07E1-9943-AFA8-8F752BFAA0CE}" type="datetimeFigureOut">
              <a:rPr lang="en-US" smtClean="0"/>
              <a:t>2/18/22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934F4-7609-694E-B927-55410C0C7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3C856-97EC-4745-A238-93580762FE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83FEE-FB7A-FA4C-BA10-2FD60DCE3C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35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emf"/><Relationship Id="rId5" Type="http://schemas.openxmlformats.org/officeDocument/2006/relationships/image" Target="../media/image4.tif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4" Type="http://schemas.openxmlformats.org/officeDocument/2006/relationships/image" Target="../media/image3.tiff"/><Relationship Id="rId9" Type="http://schemas.openxmlformats.org/officeDocument/2006/relationships/image" Target="../media/image8.emf"/><Relationship Id="rId1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13F6650-3231-DD4A-901B-EBCA81755072}"/>
              </a:ext>
            </a:extLst>
          </p:cNvPr>
          <p:cNvGrpSpPr/>
          <p:nvPr/>
        </p:nvGrpSpPr>
        <p:grpSpPr>
          <a:xfrm>
            <a:off x="879753" y="918447"/>
            <a:ext cx="10432494" cy="5021107"/>
            <a:chOff x="246017" y="760231"/>
            <a:chExt cx="10432494" cy="5021107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6E442BA9-F4F6-A14F-B3B9-C57555754B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72665" y="4193759"/>
              <a:ext cx="1181100" cy="1181100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D9533AE3-FE0A-194C-92FF-FDA51E92C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56098" y="4193759"/>
              <a:ext cx="1181100" cy="118110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499D55CE-2BD7-114A-95B6-B59A0D038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99590" y="4193759"/>
              <a:ext cx="1181100" cy="1181100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AF328A66-2443-8D4D-8F27-38793CCA2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83024" y="4193759"/>
              <a:ext cx="1181100" cy="1181100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A682E264-E4FF-BA44-9423-6ABF6A644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66458" y="4193759"/>
              <a:ext cx="1181100" cy="1181100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A087FB5D-D89D-5C4B-9072-52F61534B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6017" y="760231"/>
              <a:ext cx="1181100" cy="1181100"/>
            </a:xfrm>
            <a:prstGeom prst="rect">
              <a:avLst/>
            </a:prstGeom>
          </p:spPr>
        </p:pic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BA614967-FA38-B041-BB64-E697522E1F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5366" y="760231"/>
              <a:ext cx="1181100" cy="1181100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56CB1BE-B1CF-114D-AEC8-68F4560EE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565366" y="2092642"/>
              <a:ext cx="1181100" cy="1181100"/>
            </a:xfrm>
            <a:prstGeom prst="rect">
              <a:avLst/>
            </a:prstGeom>
          </p:spPr>
        </p:pic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E4A155B-3603-2845-AECD-37A282F58BA1}"/>
                </a:ext>
              </a:extLst>
            </p:cNvPr>
            <p:cNvCxnSpPr>
              <a:cxnSpLocks/>
            </p:cNvCxnSpPr>
            <p:nvPr/>
          </p:nvCxnSpPr>
          <p:spPr>
            <a:xfrm>
              <a:off x="1847494" y="2425536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8651952E-4269-8A42-9B79-48F993400D8E}"/>
                </a:ext>
              </a:extLst>
            </p:cNvPr>
            <p:cNvCxnSpPr>
              <a:cxnSpLocks/>
            </p:cNvCxnSpPr>
            <p:nvPr/>
          </p:nvCxnSpPr>
          <p:spPr>
            <a:xfrm>
              <a:off x="1676640" y="1176079"/>
              <a:ext cx="948521" cy="329013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34C18506-E853-2E48-B9D0-39E9D78B8F2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829669" y="760231"/>
              <a:ext cx="2996512" cy="769339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CF1A802B-7C43-8F42-82B2-9336496A6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829669" y="2092642"/>
              <a:ext cx="2788661" cy="838382"/>
            </a:xfrm>
            <a:prstGeom prst="rect">
              <a:avLst/>
            </a:prstGeom>
          </p:spPr>
        </p:pic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4482F63-C2CE-7549-A851-59F596AA92A5}"/>
                </a:ext>
              </a:extLst>
            </p:cNvPr>
            <p:cNvGrpSpPr/>
            <p:nvPr/>
          </p:nvGrpSpPr>
          <p:grpSpPr>
            <a:xfrm>
              <a:off x="6154341" y="1141476"/>
              <a:ext cx="1228218" cy="875511"/>
              <a:chOff x="6806182" y="1155764"/>
              <a:chExt cx="1228218" cy="875511"/>
            </a:xfrm>
          </p:grpSpPr>
          <p:sp>
            <p:nvSpPr>
              <p:cNvPr id="81" name="Cloud 80">
                <a:extLst>
                  <a:ext uri="{FF2B5EF4-FFF2-40B4-BE49-F238E27FC236}">
                    <a16:creationId xmlns:a16="http://schemas.microsoft.com/office/drawing/2014/main" id="{C7F74231-A6FC-774D-A820-F4FD3DF56273}"/>
                  </a:ext>
                </a:extLst>
              </p:cNvPr>
              <p:cNvSpPr/>
              <p:nvPr/>
            </p:nvSpPr>
            <p:spPr>
              <a:xfrm>
                <a:off x="7129941" y="1155764"/>
                <a:ext cx="580700" cy="387952"/>
              </a:xfrm>
              <a:prstGeom prst="cloud">
                <a:avLst/>
              </a:prstGeom>
              <a:noFill/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ardrop 81">
                <a:extLst>
                  <a:ext uri="{FF2B5EF4-FFF2-40B4-BE49-F238E27FC236}">
                    <a16:creationId xmlns:a16="http://schemas.microsoft.com/office/drawing/2014/main" id="{9E67B6B1-CA4B-524D-8D49-842E5896DBE5}"/>
                  </a:ext>
                </a:extLst>
              </p:cNvPr>
              <p:cNvSpPr/>
              <p:nvPr/>
            </p:nvSpPr>
            <p:spPr>
              <a:xfrm>
                <a:off x="723527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ardrop 82">
                <a:extLst>
                  <a:ext uri="{FF2B5EF4-FFF2-40B4-BE49-F238E27FC236}">
                    <a16:creationId xmlns:a16="http://schemas.microsoft.com/office/drawing/2014/main" id="{97EF62C8-C0F6-204D-8F8B-78DA62B0D5AB}"/>
                  </a:ext>
                </a:extLst>
              </p:cNvPr>
              <p:cNvSpPr/>
              <p:nvPr/>
            </p:nvSpPr>
            <p:spPr>
              <a:xfrm>
                <a:off x="7387667" y="1602391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Teardrop 83">
                <a:extLst>
                  <a:ext uri="{FF2B5EF4-FFF2-40B4-BE49-F238E27FC236}">
                    <a16:creationId xmlns:a16="http://schemas.microsoft.com/office/drawing/2014/main" id="{CB37CB5F-B3E9-984C-B94D-068BFC382CE9}"/>
                  </a:ext>
                </a:extLst>
              </p:cNvPr>
              <p:cNvSpPr/>
              <p:nvPr/>
            </p:nvSpPr>
            <p:spPr>
              <a:xfrm>
                <a:off x="738766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Teardrop 84">
                <a:extLst>
                  <a:ext uri="{FF2B5EF4-FFF2-40B4-BE49-F238E27FC236}">
                    <a16:creationId xmlns:a16="http://schemas.microsoft.com/office/drawing/2014/main" id="{A7210C49-7D6E-4644-B32B-40E1C3B9140B}"/>
                  </a:ext>
                </a:extLst>
              </p:cNvPr>
              <p:cNvSpPr/>
              <p:nvPr/>
            </p:nvSpPr>
            <p:spPr>
              <a:xfrm>
                <a:off x="7235277" y="1741680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Teardrop 85">
                <a:extLst>
                  <a:ext uri="{FF2B5EF4-FFF2-40B4-BE49-F238E27FC236}">
                    <a16:creationId xmlns:a16="http://schemas.microsoft.com/office/drawing/2014/main" id="{8A14C763-11BF-5F4D-B62E-85103211FD1F}"/>
                  </a:ext>
                </a:extLst>
              </p:cNvPr>
              <p:cNvSpPr/>
              <p:nvPr/>
            </p:nvSpPr>
            <p:spPr>
              <a:xfrm>
                <a:off x="7540057" y="1601075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Teardrop 86">
                <a:extLst>
                  <a:ext uri="{FF2B5EF4-FFF2-40B4-BE49-F238E27FC236}">
                    <a16:creationId xmlns:a16="http://schemas.microsoft.com/office/drawing/2014/main" id="{026A84A3-435C-154B-9798-0B9F276D38E7}"/>
                  </a:ext>
                </a:extLst>
              </p:cNvPr>
              <p:cNvSpPr/>
              <p:nvPr/>
            </p:nvSpPr>
            <p:spPr>
              <a:xfrm>
                <a:off x="7235277" y="1880968"/>
                <a:ext cx="65247" cy="71772"/>
              </a:xfrm>
              <a:prstGeom prst="teardrop">
                <a:avLst/>
              </a:prstGeom>
              <a:solidFill>
                <a:srgbClr val="3EAAE0"/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E0FB5F8E-D149-024F-895E-CC3B89D596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6182" y="2031275"/>
                <a:ext cx="1228218" cy="0"/>
              </a:xfrm>
              <a:prstGeom prst="straightConnector1">
                <a:avLst/>
              </a:prstGeom>
              <a:ln w="28575">
                <a:solidFill>
                  <a:schemeClr val="bg2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943FD389-4E8C-7F4D-A352-19B7ED8F9C25}"/>
                </a:ext>
              </a:extLst>
            </p:cNvPr>
            <p:cNvPicPr>
              <a:picLocks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622092" y="760231"/>
              <a:ext cx="2995200" cy="770400"/>
            </a:xfrm>
            <a:prstGeom prst="rect">
              <a:avLst/>
            </a:prstGeom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8FAA5402-A71C-5647-910E-35E428C22D3A}"/>
                </a:ext>
              </a:extLst>
            </p:cNvPr>
            <p:cNvPicPr>
              <a:picLocks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622092" y="2092642"/>
              <a:ext cx="2790000" cy="842400"/>
            </a:xfrm>
            <a:prstGeom prst="rect">
              <a:avLst/>
            </a:prstGeom>
          </p:spPr>
        </p:pic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FB065A8-9679-C440-90EA-B80313D94D4C}"/>
                </a:ext>
              </a:extLst>
            </p:cNvPr>
            <p:cNvSpPr txBox="1"/>
            <p:nvPr/>
          </p:nvSpPr>
          <p:spPr>
            <a:xfrm>
              <a:off x="7900743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48CB717-6270-1F47-AE5A-700FCB2C94E2}"/>
                </a:ext>
              </a:extLst>
            </p:cNvPr>
            <p:cNvSpPr txBox="1"/>
            <p:nvPr/>
          </p:nvSpPr>
          <p:spPr>
            <a:xfrm>
              <a:off x="9059377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D09FC9D-EAA2-7D4A-96E1-CE392D8566A0}"/>
                </a:ext>
              </a:extLst>
            </p:cNvPr>
            <p:cNvSpPr txBox="1"/>
            <p:nvPr/>
          </p:nvSpPr>
          <p:spPr>
            <a:xfrm>
              <a:off x="9799626" y="1419615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obj3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9A15844C-04EE-3F4E-A75E-55CC29ED8EBF}"/>
                </a:ext>
              </a:extLst>
            </p:cNvPr>
            <p:cNvSpPr txBox="1"/>
            <p:nvPr/>
          </p:nvSpPr>
          <p:spPr>
            <a:xfrm>
              <a:off x="8764433" y="2851318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D88A3921-6301-BF40-9954-BCBB4C588E44}"/>
                </a:ext>
              </a:extLst>
            </p:cNvPr>
            <p:cNvGrpSpPr/>
            <p:nvPr/>
          </p:nvGrpSpPr>
          <p:grpSpPr>
            <a:xfrm>
              <a:off x="10263013" y="1388837"/>
              <a:ext cx="415498" cy="369332"/>
              <a:chOff x="7948163" y="3030028"/>
              <a:chExt cx="415498" cy="36933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5A48F296-9067-BF40-8F6E-E1EDF525CBA8}"/>
                  </a:ext>
                </a:extLst>
              </p:cNvPr>
              <p:cNvSpPr/>
              <p:nvPr/>
            </p:nvSpPr>
            <p:spPr>
              <a:xfrm>
                <a:off x="8043116" y="309152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1E2E31AB-D6D3-4846-95BD-02198B8C9265}"/>
                  </a:ext>
                </a:extLst>
              </p:cNvPr>
              <p:cNvSpPr txBox="1"/>
              <p:nvPr/>
            </p:nvSpPr>
            <p:spPr>
              <a:xfrm>
                <a:off x="7948163" y="303002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4ED2376F-8253-CF48-83CB-118E8BC7B0AE}"/>
                </a:ext>
              </a:extLst>
            </p:cNvPr>
            <p:cNvGrpSpPr/>
            <p:nvPr/>
          </p:nvGrpSpPr>
          <p:grpSpPr>
            <a:xfrm>
              <a:off x="10263013" y="2863542"/>
              <a:ext cx="415498" cy="369332"/>
              <a:chOff x="7948163" y="4261842"/>
              <a:chExt cx="415498" cy="36933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7E66ED01-73C0-7440-BAD5-7001A9DB0B23}"/>
                  </a:ext>
                </a:extLst>
              </p:cNvPr>
              <p:cNvSpPr/>
              <p:nvPr/>
            </p:nvSpPr>
            <p:spPr>
              <a:xfrm>
                <a:off x="8050998" y="4298592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1199F3CB-B06F-3344-9DF6-49585A12EC47}"/>
                  </a:ext>
                </a:extLst>
              </p:cNvPr>
              <p:cNvSpPr txBox="1"/>
              <p:nvPr/>
            </p:nvSpPr>
            <p:spPr>
              <a:xfrm>
                <a:off x="7948163" y="4261842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❌</a:t>
                </a:r>
              </a:p>
            </p:txBody>
          </p:sp>
        </p:grp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ED81CBF5-7D81-9B40-A409-6084E0AB6BAF}"/>
                </a:ext>
              </a:extLst>
            </p:cNvPr>
            <p:cNvCxnSpPr>
              <a:cxnSpLocks/>
            </p:cNvCxnSpPr>
            <p:nvPr/>
          </p:nvCxnSpPr>
          <p:spPr>
            <a:xfrm>
              <a:off x="805221" y="3422877"/>
              <a:ext cx="0" cy="56125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484ABE93-FC42-9042-A9FC-2C475DB45A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30026" y="5007723"/>
              <a:ext cx="332393" cy="354467"/>
            </a:xfrm>
            <a:prstGeom prst="straightConnector1">
              <a:avLst/>
            </a:prstGeom>
            <a:ln w="28575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CCD2E9BE-7421-B145-8FAA-5F7761256DD5}"/>
                </a:ext>
              </a:extLst>
            </p:cNvPr>
            <p:cNvSpPr txBox="1"/>
            <p:nvPr/>
          </p:nvSpPr>
          <p:spPr>
            <a:xfrm>
              <a:off x="9118864" y="4311228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obj1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54A4D6D8-4927-874B-B3C8-95ACBBDC1BEE}"/>
                </a:ext>
              </a:extLst>
            </p:cNvPr>
            <p:cNvSpPr txBox="1"/>
            <p:nvPr/>
          </p:nvSpPr>
          <p:spPr>
            <a:xfrm>
              <a:off x="9475340" y="4880097"/>
              <a:ext cx="492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obj2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2991BBC-9B13-D747-A002-2E9DC6E6D41E}"/>
                </a:ext>
              </a:extLst>
            </p:cNvPr>
            <p:cNvSpPr txBox="1"/>
            <p:nvPr/>
          </p:nvSpPr>
          <p:spPr>
            <a:xfrm>
              <a:off x="2245987" y="4795759"/>
              <a:ext cx="45557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obj?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3393885B-162A-594B-9918-99BC93EB2EC4}"/>
                </a:ext>
              </a:extLst>
            </p:cNvPr>
            <p:cNvGrpSpPr/>
            <p:nvPr/>
          </p:nvGrpSpPr>
          <p:grpSpPr>
            <a:xfrm>
              <a:off x="10263012" y="4648753"/>
              <a:ext cx="415498" cy="369332"/>
              <a:chOff x="11242956" y="5501806"/>
              <a:chExt cx="415498" cy="369332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751A2259-EEAD-6140-B33F-451AE5235095}"/>
                  </a:ext>
                </a:extLst>
              </p:cNvPr>
              <p:cNvSpPr/>
              <p:nvPr/>
            </p:nvSpPr>
            <p:spPr>
              <a:xfrm>
                <a:off x="11337909" y="5563300"/>
                <a:ext cx="209827" cy="20982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1B7EF861-BC14-134D-88BC-54D7377B9B37}"/>
                  </a:ext>
                </a:extLst>
              </p:cNvPr>
              <p:cNvSpPr txBox="1"/>
              <p:nvPr/>
            </p:nvSpPr>
            <p:spPr>
              <a:xfrm>
                <a:off x="11242956" y="5501806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✔️</a:t>
                </a:r>
              </a:p>
            </p:txBody>
          </p:sp>
        </p:grp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BADD050-1F77-2B4B-ACFC-5F901435A867}"/>
                </a:ext>
              </a:extLst>
            </p:cNvPr>
            <p:cNvSpPr txBox="1"/>
            <p:nvPr/>
          </p:nvSpPr>
          <p:spPr>
            <a:xfrm>
              <a:off x="2883025" y="5381228"/>
              <a:ext cx="11760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35D5997-7074-D14A-863B-E6F98DED1D23}"/>
                </a:ext>
              </a:extLst>
            </p:cNvPr>
            <p:cNvSpPr txBox="1"/>
            <p:nvPr/>
          </p:nvSpPr>
          <p:spPr>
            <a:xfrm>
              <a:off x="1549938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Binary mask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F7258836-5B26-AC46-AE6A-3E1DAEFEDC38}"/>
                </a:ext>
              </a:extLst>
            </p:cNvPr>
            <p:cNvSpPr txBox="1"/>
            <p:nvPr/>
          </p:nvSpPr>
          <p:spPr>
            <a:xfrm>
              <a:off x="7556097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Watershed idea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7DDC1648-E4D8-7540-AC17-4BF6FD4E45F8}"/>
                </a:ext>
              </a:extLst>
            </p:cNvPr>
            <p:cNvSpPr txBox="1"/>
            <p:nvPr/>
          </p:nvSpPr>
          <p:spPr>
            <a:xfrm>
              <a:off x="8872661" y="5381228"/>
              <a:ext cx="11810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Segmented objects</a:t>
              </a:r>
            </a:p>
          </p:txBody>
        </p: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F1076352-BB1A-BE40-94C8-54D608BB6F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6017" y="2092642"/>
              <a:ext cx="1181100" cy="1181100"/>
            </a:xfrm>
            <a:prstGeom prst="rect">
              <a:avLst/>
            </a:prstGeom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C0367650-3EFF-A845-A2B5-77D28115A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9892" y="4193759"/>
              <a:ext cx="1181100" cy="1181100"/>
            </a:xfrm>
            <a:prstGeom prst="rect">
              <a:avLst/>
            </a:prstGeom>
          </p:spPr>
        </p:pic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33AA519D-B771-0641-A942-5340B10E19C7}"/>
                </a:ext>
              </a:extLst>
            </p:cNvPr>
            <p:cNvSpPr txBox="1"/>
            <p:nvPr/>
          </p:nvSpPr>
          <p:spPr>
            <a:xfrm>
              <a:off x="249892" y="5381228"/>
              <a:ext cx="118424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Image</a:t>
              </a:r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7E267DA5-A5D5-FC4E-A6B6-E30D0C659F18}"/>
                </a:ext>
              </a:extLst>
            </p:cNvPr>
            <p:cNvGrpSpPr/>
            <p:nvPr/>
          </p:nvGrpSpPr>
          <p:grpSpPr>
            <a:xfrm>
              <a:off x="7828117" y="4413587"/>
              <a:ext cx="649181" cy="629955"/>
              <a:chOff x="7766520" y="4526981"/>
              <a:chExt cx="649181" cy="629955"/>
            </a:xfrm>
          </p:grpSpPr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78D066DD-6671-414D-9953-41D6FB53CE35}"/>
                  </a:ext>
                </a:extLst>
              </p:cNvPr>
              <p:cNvGrpSpPr/>
              <p:nvPr/>
            </p:nvGrpSpPr>
            <p:grpSpPr>
              <a:xfrm rot="21199273">
                <a:off x="8065410" y="4839436"/>
                <a:ext cx="193538" cy="317500"/>
                <a:chOff x="9070546" y="4971902"/>
                <a:chExt cx="193538" cy="317500"/>
              </a:xfrm>
            </p:grpSpPr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C8051B99-0592-2A4C-BC95-AAB523502430}"/>
                    </a:ext>
                  </a:extLst>
                </p:cNvPr>
                <p:cNvSpPr/>
                <p:nvPr/>
              </p:nvSpPr>
              <p:spPr>
                <a:xfrm rot="1627087">
                  <a:off x="9070546" y="4971902"/>
                  <a:ext cx="193538" cy="317500"/>
                </a:xfrm>
                <a:prstGeom prst="ellipse">
                  <a:avLst/>
                </a:prstGeom>
                <a:solidFill>
                  <a:schemeClr val="accent5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3536437C-5C46-CD40-954B-5EB1D8E8B517}"/>
                    </a:ext>
                  </a:extLst>
                </p:cNvPr>
                <p:cNvSpPr/>
                <p:nvPr/>
              </p:nvSpPr>
              <p:spPr>
                <a:xfrm rot="1627087">
                  <a:off x="9107603" y="5037613"/>
                  <a:ext cx="110706" cy="181615"/>
                </a:xfrm>
                <a:prstGeom prst="ellipse">
                  <a:avLst/>
                </a:prstGeom>
                <a:solidFill>
                  <a:schemeClr val="accent5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D078DB67-B8B3-9C4E-AAA4-CC3EAC4411B1}"/>
                    </a:ext>
                  </a:extLst>
                </p:cNvPr>
                <p:cNvSpPr/>
                <p:nvPr/>
              </p:nvSpPr>
              <p:spPr>
                <a:xfrm rot="1627087">
                  <a:off x="9134155" y="5084698"/>
                  <a:ext cx="51352" cy="84244"/>
                </a:xfrm>
                <a:prstGeom prst="ellipse">
                  <a:avLst/>
                </a:prstGeom>
                <a:solidFill>
                  <a:schemeClr val="accent5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18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42EF5067-3FA6-6743-8B94-43FDE8BA5D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8052140" y="4707368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18B5DA13-B4D6-874D-A3FB-72F02D1F2E7C}"/>
                  </a:ext>
                </a:extLst>
              </p:cNvPr>
              <p:cNvGrpSpPr/>
              <p:nvPr/>
            </p:nvGrpSpPr>
            <p:grpSpPr>
              <a:xfrm>
                <a:off x="7956231" y="4664567"/>
                <a:ext cx="193538" cy="317500"/>
                <a:chOff x="9223777" y="5033410"/>
                <a:chExt cx="193538" cy="317500"/>
              </a:xfrm>
            </p:grpSpPr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id="{293FBEB1-FA3B-5840-960E-3FBBCEBEA2E0}"/>
                    </a:ext>
                  </a:extLst>
                </p:cNvPr>
                <p:cNvSpPr/>
                <p:nvPr/>
              </p:nvSpPr>
              <p:spPr>
                <a:xfrm rot="1226360">
                  <a:off x="9223777" y="5033410"/>
                  <a:ext cx="193538" cy="317500"/>
                </a:xfrm>
                <a:prstGeom prst="ellipse">
                  <a:avLst/>
                </a:prstGeom>
                <a:solidFill>
                  <a:schemeClr val="accent4">
                    <a:alpha val="2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id="{CA89571F-7F6A-134A-8C06-00F96AB82CAD}"/>
                    </a:ext>
                  </a:extLst>
                </p:cNvPr>
                <p:cNvSpPr/>
                <p:nvPr/>
              </p:nvSpPr>
              <p:spPr>
                <a:xfrm rot="1226360">
                  <a:off x="9260604" y="5099643"/>
                  <a:ext cx="110706" cy="181615"/>
                </a:xfrm>
                <a:prstGeom prst="ellipse">
                  <a:avLst/>
                </a:prstGeom>
                <a:solidFill>
                  <a:schemeClr val="accent4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A0D633B1-7134-0646-A847-65644168E79D}"/>
                    </a:ext>
                  </a:extLst>
                </p:cNvPr>
                <p:cNvSpPr/>
                <p:nvPr/>
              </p:nvSpPr>
              <p:spPr>
                <a:xfrm rot="1226360">
                  <a:off x="9286991" y="5147102"/>
                  <a:ext cx="51352" cy="84244"/>
                </a:xfrm>
                <a:prstGeom prst="ellipse">
                  <a:avLst/>
                </a:prstGeom>
                <a:solidFill>
                  <a:schemeClr val="accent4"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20" name="Picture 2" descr="Eye Dropper Free Vector Art - (1,051 Free Downloads)">
                <a:extLst>
                  <a:ext uri="{FF2B5EF4-FFF2-40B4-BE49-F238E27FC236}">
                    <a16:creationId xmlns:a16="http://schemas.microsoft.com/office/drawing/2014/main" id="{BC0EC1F7-3536-B44A-A22D-B9BDA8CF9A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schemeClr val="accent4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6520" y="4526981"/>
                <a:ext cx="363561" cy="3635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68DAEBCA-038F-CE46-A744-9061D166687D}"/>
                </a:ext>
              </a:extLst>
            </p:cNvPr>
            <p:cNvSpPr txBox="1"/>
            <p:nvPr/>
          </p:nvSpPr>
          <p:spPr>
            <a:xfrm>
              <a:off x="4154044" y="5381228"/>
              <a:ext cx="12266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Gill Sans Nova Light" panose="020F0302020204030204" pitchFamily="34" charset="0"/>
                  <a:cs typeface="Gill Sans Nova Light" panose="020F0302020204030204" pitchFamily="34" charset="0"/>
                </a:rPr>
                <a:t>Distance transform (inverted)</a:t>
              </a:r>
            </a:p>
          </p:txBody>
        </p: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0234C4D3-E365-7B45-8BB0-47C825D549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72424" y="4892039"/>
              <a:ext cx="509270" cy="46945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F080702C-7027-A242-9056-5FE9B9CDD5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092639" y="4135414"/>
              <a:ext cx="2929715" cy="894778"/>
            </a:xfrm>
            <a:prstGeom prst="rect">
              <a:avLst/>
            </a:prstGeom>
          </p:spPr>
        </p:pic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DE73F487-74BD-754C-A749-5538A5F29112}"/>
                </a:ext>
              </a:extLst>
            </p:cNvPr>
            <p:cNvCxnSpPr>
              <a:cxnSpLocks/>
            </p:cNvCxnSpPr>
            <p:nvPr/>
          </p:nvCxnSpPr>
          <p:spPr>
            <a:xfrm>
              <a:off x="4463452" y="4529235"/>
              <a:ext cx="581114" cy="589660"/>
            </a:xfrm>
            <a:prstGeom prst="line">
              <a:avLst/>
            </a:prstGeom>
            <a:ln w="12700">
              <a:solidFill>
                <a:srgbClr val="FF2F9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D2DC28BD-B6BD-E440-BBC6-C90590E7A7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91352" y="4850548"/>
              <a:ext cx="0" cy="51094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A9701071-5D3B-124B-A076-7FEFDE5B7EE1}"/>
                </a:ext>
              </a:extLst>
            </p:cNvPr>
            <p:cNvCxnSpPr>
              <a:cxnSpLocks/>
            </p:cNvCxnSpPr>
            <p:nvPr/>
          </p:nvCxnSpPr>
          <p:spPr>
            <a:xfrm>
              <a:off x="6633724" y="4154514"/>
              <a:ext cx="0" cy="630000"/>
            </a:xfrm>
            <a:prstGeom prst="straightConnector1">
              <a:avLst/>
            </a:prstGeom>
            <a:ln w="28575">
              <a:solidFill>
                <a:schemeClr val="accent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4AAED10C-C076-2A4A-B3C1-C3D6F79AED5C}"/>
                </a:ext>
              </a:extLst>
            </p:cNvPr>
            <p:cNvCxnSpPr>
              <a:cxnSpLocks/>
            </p:cNvCxnSpPr>
            <p:nvPr/>
          </p:nvCxnSpPr>
          <p:spPr>
            <a:xfrm>
              <a:off x="6338952" y="4154514"/>
              <a:ext cx="0" cy="630000"/>
            </a:xfrm>
            <a:prstGeom prst="straightConnector1">
              <a:avLst/>
            </a:prstGeom>
            <a:ln w="28575">
              <a:solidFill>
                <a:schemeClr val="accent4"/>
              </a:solidFill>
              <a:tailEnd type="triangle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2552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26</Words>
  <Application>Microsoft Macintosh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Gill Sans Nova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Marcotti, Stefania</dc:creator>
  <cp:lastModifiedBy>Marcotti, Stefania</cp:lastModifiedBy>
  <cp:revision>2</cp:revision>
  <dcterms:created xsi:type="dcterms:W3CDTF">2022-02-18T12:19:34Z</dcterms:created>
  <dcterms:modified xsi:type="dcterms:W3CDTF">2022-02-18T15:39:04Z</dcterms:modified>
</cp:coreProperties>
</file>

<file path=docProps/thumbnail.jpeg>
</file>